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9" r:id="rId3"/>
    <p:sldId id="257" r:id="rId4"/>
    <p:sldId id="260" r:id="rId5"/>
    <p:sldId id="265" r:id="rId6"/>
    <p:sldId id="264" r:id="rId7"/>
    <p:sldId id="262" r:id="rId8"/>
    <p:sldId id="263" r:id="rId9"/>
    <p:sldId id="266" r:id="rId10"/>
    <p:sldId id="261" r:id="rId11"/>
  </p:sldIdLst>
  <p:sldSz cx="12192000" cy="6858000"/>
  <p:notesSz cx="6858000" cy="9144000"/>
  <p:embeddedFontLst>
    <p:embeddedFont>
      <p:font typeface="Pretendard Black" panose="02000A03000000020004" pitchFamily="50" charset="-127"/>
      <p:bold r:id="rId14"/>
    </p:embeddedFont>
    <p:embeddedFont>
      <p:font typeface="Pretendard ExtraBold" panose="02000903000000020004" pitchFamily="50" charset="-127"/>
      <p:bold r:id="rId15"/>
    </p:embeddedFont>
    <p:embeddedFont>
      <p:font typeface="Pretendard ExtraLight" panose="02000303000000020004" pitchFamily="50" charset="-127"/>
      <p:regular r:id="rId16"/>
    </p:embeddedFont>
    <p:embeddedFont>
      <p:font typeface="Pretendard Light" panose="02000403000000020004" pitchFamily="50" charset="-127"/>
      <p:regular r:id="rId17"/>
    </p:embeddedFont>
    <p:embeddedFont>
      <p:font typeface="Pretendard Medium" panose="02000603000000020004" pitchFamily="50" charset="-127"/>
      <p:regular r:id="rId18"/>
    </p:embeddedFont>
    <p:embeddedFont>
      <p:font typeface="맑은 고딕" panose="020B0503020000020004" pitchFamily="50" charset="-127"/>
      <p:regular r:id="rId19"/>
      <p:bold r:id="rId2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77"/>
    <a:srgbClr val="009964"/>
    <a:srgbClr val="D3D3D4"/>
    <a:srgbClr val="AFB0B0"/>
    <a:srgbClr val="009B63"/>
    <a:srgbClr val="0098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226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0EF4317-DFB1-4DA2-ADAE-E259C5AA43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D365556-0925-4408-9AC3-D8EA0351D0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D38A30-829A-4A04-8ED6-4F5F26DAB1D6}" type="datetimeFigureOut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4AC43B4-44A8-4C97-BFB0-EE20638D7F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D32A3EF-362B-4191-A178-9DD89A3EFC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8C6C3-1741-412A-9118-2A41CFFB63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10008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997DB-FA7F-4FA0-83D5-1641F7542F6F}" type="datetimeFigureOut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rgbClr val="008077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fld id="{A173DC21-FDA0-4CE8-8C94-B1E585499D2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567083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6943C5-E38F-43E1-9480-A1FEFA2F71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34D5756-E417-4B25-839B-F2D3E2BA6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B3F281-6843-4052-955E-54DF2B03F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730A6-F0C1-4A33-8A6B-865CB392D1B4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A428D92-2DD0-4BCC-AD90-B10BAF539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580C18-1472-43A4-9863-B633E064E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02D27-4C0F-473A-AA6D-F8881EE0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4603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F5F667-C331-4802-97D1-F5E6187A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1BB64F-0F5E-42B1-BCB7-33C719C01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F3EB7E6-8795-464A-ADCC-1953DE13F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84414-7D96-4C3A-853C-CAA33B9B6409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1A54C1C-F3C6-4EE9-B353-117DB3E51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5F5A985-D496-4BC6-909B-994E8A791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02D27-4C0F-473A-AA6D-F8881EE0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4105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03AD20-489E-402F-A015-52A754F3F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7BD3459-0EC6-4687-8781-1B65F67BB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617FC4-7570-4563-9D4E-612BD676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A79C0-EAE1-42D7-90FC-51507BF70F0C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FA05F27-846D-4CA7-87F4-F68B91355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13C89F-05F1-4FFA-8BBD-41D6DA2E1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02D27-4C0F-473A-AA6D-F8881EE0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2534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5608B8-4043-418C-B044-24910A301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B86B12D-3835-465D-AAAA-21E73E89D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409288F-9694-400F-A60A-3F50916FE9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0ED82D7-E259-400C-A6E6-BB1696545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C1550-6812-41FF-8677-D353229D1204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B78D70B-2103-4412-BD01-7CD13969B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E897549-DDE0-46A5-8E51-07DD30CEF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02D27-4C0F-473A-AA6D-F8881EE0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4628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964FF5-8B07-46DD-A0C4-CEDDD931F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C4A3D85-5485-4F62-9E51-785CBCFF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CABCAAB-E95D-46CE-B151-4A08CBE448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539E209-C3ED-48CD-8C5E-663645E4B4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6973DAE-CFC2-4348-95FF-F75374AE77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731C8C7-3C19-4D18-BB70-F273F7393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7C878-CB74-4BD6-8F58-8AA6557212CD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9EC3B71-34B6-44B0-971D-5649B6C67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67BD129-93D8-4A61-8076-C77339CE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02D27-4C0F-473A-AA6D-F8881EE0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2608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A90DD3-A1FC-428D-A679-D5E8C7767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A4731AD-4606-4079-9BB8-FADBE135A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0F56D-7FF6-456A-99BF-4411EFC334C8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B98BB41-7FD3-4D16-94AD-C2C9374C2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4B7CDD9-49FD-4EEF-ACEA-0205E6056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02D27-4C0F-473A-AA6D-F8881EE0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0086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13F33C1-B704-45BC-8BBA-3E29A71F5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9F069-889E-4025-9058-687FE468E817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7D046D6-A949-4385-9568-50750D032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47199E2-9807-4708-9270-A11DC174C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02D27-4C0F-473A-AA6D-F8881EE0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9637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D0C1EC-E29B-48CE-B933-78EBA1766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D8A03C7-2F12-4BE7-B8EA-93625C058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E247B3B-59B8-4D2A-B842-DEAA87846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F26636C-74F5-4A05-9BED-3351AF728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4FE37-F3A3-4C9F-ABBB-6F836D0232F3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E75C698-DFFF-46DE-91A9-4C6E024BB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A59E2A6-4FF4-4CAA-A58C-96B28538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02D27-4C0F-473A-AA6D-F8881EE0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9323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E25AA3-DBB5-4330-BBD9-7B1F31BEF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796262E-C7F3-420D-A1D7-EBB70D66EA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713A4EB-003A-4E5C-8619-8B09DD361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F3D18BB-3300-40CB-B6F2-0976C2052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2B145-3D82-4902-AEAE-0DD6B5FB52CB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6FAD2FC-1782-49B4-9FF9-746748BF0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D16D0BF-D2C3-409E-A54C-52A92770B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02D27-4C0F-473A-AA6D-F8881EE0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7476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436DCD-CD48-49E3-A305-1C137D8FB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C6A0828-E403-4B85-8A5F-88E66F0E0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9938BF1-6B49-4800-B0F4-AFE348C17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E472-86F6-49BD-98E4-63663CD50BDC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272136-9CBB-425D-910D-3CA2DE55F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A167AA-A035-487E-9EB3-9B17A62E1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02D27-4C0F-473A-AA6D-F8881EE0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3520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A6D7E68-34DC-4C5D-AD0B-94E8D6A2A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88090CC-3D54-49CF-B177-1AF92123D8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5DA7BFC-5E84-4A7C-B056-710E4764E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93474-8CD6-4081-AE97-F301C4B3E9FA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D49018-5B60-4C4A-8905-D2156C544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0F9B1E7-7C63-4883-9E70-7736CD2C3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02D27-4C0F-473A-AA6D-F8881EE0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7733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F9B2306-8C8A-4397-A13E-8566FA707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4F33525-F514-4318-A3D2-31A402140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6DC4406-5BAE-4663-966B-7935C813F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BC72A-BF4F-4C06-8F1F-F2922DB5E60C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F529E80-EFD9-4419-9E66-05BEE6B1DE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4B342F4-3B14-44F3-BE4C-DE30E0819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02D27-4C0F-473A-AA6D-F8881EE054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785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BA418C-DFE6-4FAC-9639-8D8A164A8D5D}"/>
              </a:ext>
            </a:extLst>
          </p:cNvPr>
          <p:cNvSpPr txBox="1"/>
          <p:nvPr/>
        </p:nvSpPr>
        <p:spPr>
          <a:xfrm>
            <a:off x="696688" y="2592565"/>
            <a:ext cx="3978974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600" spc="-15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제목을</a:t>
            </a:r>
            <a:endParaRPr lang="en-US" altLang="ko-KR" sz="6600" spc="-150" dirty="0">
              <a:solidFill>
                <a:schemeClr val="bg1"/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 sz="6600" spc="-150" dirty="0">
                <a:solidFill>
                  <a:schemeClr val="bg1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입력하세요</a:t>
            </a:r>
            <a:r>
              <a:rPr lang="en-US" altLang="ko-KR" sz="6600" spc="-150" dirty="0">
                <a:solidFill>
                  <a:schemeClr val="bg1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</a:t>
            </a:r>
            <a:endParaRPr lang="ko-KR" altLang="en-US" sz="6600" spc="-150" dirty="0">
              <a:solidFill>
                <a:schemeClr val="bg1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F2EE73D-BF00-4612-B5BE-A1D2D6304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546" y="439474"/>
            <a:ext cx="1740316" cy="36933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0292E0F4-606F-4726-94C1-55061AC427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9" y="1777542"/>
            <a:ext cx="2235198" cy="5943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E1FD810-DA6E-4609-96A3-A940DAC9B721}"/>
              </a:ext>
            </a:extLst>
          </p:cNvPr>
          <p:cNvSpPr txBox="1"/>
          <p:nvPr/>
        </p:nvSpPr>
        <p:spPr>
          <a:xfrm>
            <a:off x="8831567" y="5515428"/>
            <a:ext cx="276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2026.01.01 – 2026.01.01</a:t>
            </a:r>
            <a:endParaRPr lang="ko-KR" altLang="en-US" dirty="0">
              <a:solidFill>
                <a:schemeClr val="bg1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6BB8F2-4B76-41E0-9CC2-E6EBF7A9EF10}"/>
              </a:ext>
            </a:extLst>
          </p:cNvPr>
          <p:cNvSpPr txBox="1"/>
          <p:nvPr/>
        </p:nvSpPr>
        <p:spPr>
          <a:xfrm>
            <a:off x="8831567" y="5904051"/>
            <a:ext cx="17075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내용을 입력하세요</a:t>
            </a:r>
            <a:r>
              <a:rPr lang="en-US" altLang="ko-KR" sz="16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ko-KR" altLang="en-US" sz="1600" dirty="0">
              <a:solidFill>
                <a:schemeClr val="bg1"/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4B150C4-73C1-4DCC-928B-667C86DBE684}"/>
              </a:ext>
            </a:extLst>
          </p:cNvPr>
          <p:cNvCxnSpPr>
            <a:cxnSpLocks/>
          </p:cNvCxnSpPr>
          <p:nvPr/>
        </p:nvCxnSpPr>
        <p:spPr>
          <a:xfrm>
            <a:off x="8737599" y="5589698"/>
            <a:ext cx="0" cy="604157"/>
          </a:xfrm>
          <a:prstGeom prst="line">
            <a:avLst/>
          </a:prstGeom>
          <a:ln w="1270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27B7A77-33D7-4D78-89CF-1B791EE525EA}"/>
              </a:ext>
            </a:extLst>
          </p:cNvPr>
          <p:cNvSpPr txBox="1"/>
          <p:nvPr/>
        </p:nvSpPr>
        <p:spPr>
          <a:xfrm>
            <a:off x="598138" y="470252"/>
            <a:ext cx="2536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bg1">
                    <a:alpha val="7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DAEGU CHEIL EYE HOSPITAL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DBDA74-A82B-4AE4-9D7F-CBE9E2FD67A9}"/>
              </a:ext>
            </a:extLst>
          </p:cNvPr>
          <p:cNvSpPr txBox="1"/>
          <p:nvPr/>
        </p:nvSpPr>
        <p:spPr>
          <a:xfrm>
            <a:off x="598138" y="6079971"/>
            <a:ext cx="1750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bg1">
                    <a:alpha val="7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www.eyehosp.co.kr</a:t>
            </a:r>
            <a:endParaRPr lang="ko-KR" altLang="en-US" sz="1400" dirty="0">
              <a:solidFill>
                <a:schemeClr val="bg1">
                  <a:alpha val="7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2241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B1EC64-1C44-4C80-92A1-B872C1BAC3BC}"/>
              </a:ext>
            </a:extLst>
          </p:cNvPr>
          <p:cNvSpPr txBox="1"/>
          <p:nvPr/>
        </p:nvSpPr>
        <p:spPr>
          <a:xfrm>
            <a:off x="598138" y="808806"/>
            <a:ext cx="2465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Contents</a:t>
            </a:r>
            <a:endParaRPr lang="ko-KR" alt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F51C28-9077-4335-A785-ED049C52405F}"/>
              </a:ext>
            </a:extLst>
          </p:cNvPr>
          <p:cNvSpPr txBox="1"/>
          <p:nvPr/>
        </p:nvSpPr>
        <p:spPr>
          <a:xfrm>
            <a:off x="598138" y="470252"/>
            <a:ext cx="2536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bg1">
                    <a:alpha val="7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DAEGU CHEIL EYE HOSPITAL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23F5C4-306E-4BBE-A77F-0B606F227558}"/>
              </a:ext>
            </a:extLst>
          </p:cNvPr>
          <p:cNvSpPr txBox="1"/>
          <p:nvPr/>
        </p:nvSpPr>
        <p:spPr>
          <a:xfrm>
            <a:off x="11009968" y="96269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pc="300" dirty="0">
                <a:gradFill>
                  <a:gsLst>
                    <a:gs pos="50000">
                      <a:schemeClr val="bg2"/>
                    </a:gs>
                    <a:gs pos="100000">
                      <a:schemeClr val="bg2">
                        <a:lumMod val="90000"/>
                      </a:schemeClr>
                    </a:gs>
                    <a:gs pos="0">
                      <a:schemeClr val="bg2">
                        <a:lumMod val="90000"/>
                      </a:schemeClr>
                    </a:gs>
                  </a:gsLst>
                  <a:lin ang="5400000" scaled="1"/>
                </a:gra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목차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F28B8562-FDAC-4105-AD2E-A3D7B8ACAFD6}"/>
              </a:ext>
            </a:extLst>
          </p:cNvPr>
          <p:cNvGrpSpPr/>
          <p:nvPr/>
        </p:nvGrpSpPr>
        <p:grpSpPr>
          <a:xfrm>
            <a:off x="7259907" y="1159119"/>
            <a:ext cx="2793873" cy="1547796"/>
            <a:chOff x="7717107" y="2163204"/>
            <a:chExt cx="2793873" cy="154779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FA0EA6B-9B1E-4F15-9D38-0947CF5BA92E}"/>
                </a:ext>
              </a:extLst>
            </p:cNvPr>
            <p:cNvSpPr txBox="1"/>
            <p:nvPr/>
          </p:nvSpPr>
          <p:spPr>
            <a:xfrm>
              <a:off x="7717107" y="2163204"/>
              <a:ext cx="6815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3600" spc="-150" dirty="0">
                  <a:gradFill>
                    <a:gsLst>
                      <a:gs pos="50000">
                        <a:schemeClr val="bg2"/>
                      </a:gs>
                      <a:gs pos="100000">
                        <a:schemeClr val="bg2">
                          <a:lumMod val="90000"/>
                        </a:schemeClr>
                      </a:gs>
                      <a:gs pos="0">
                        <a:schemeClr val="bg2">
                          <a:lumMod val="90000"/>
                        </a:schemeClr>
                      </a:gs>
                    </a:gsLst>
                    <a:lin ang="5400000" scaled="1"/>
                  </a:gradFill>
                  <a:latin typeface="Pretendard ExtraBold" panose="02000903000000020004" pitchFamily="50" charset="-127"/>
                  <a:ea typeface="Pretendard ExtraBold" panose="02000903000000020004" pitchFamily="50" charset="-127"/>
                  <a:cs typeface="Pretendard ExtraBold" panose="02000903000000020004" pitchFamily="50" charset="-127"/>
                </a:rPr>
                <a:t>01</a:t>
              </a:r>
              <a:endParaRPr lang="ko-KR" altLang="en-US" sz="3600" spc="-150" dirty="0">
                <a:gradFill>
                  <a:gsLst>
                    <a:gs pos="50000">
                      <a:schemeClr val="bg2"/>
                    </a:gs>
                    <a:gs pos="100000">
                      <a:schemeClr val="bg2">
                        <a:lumMod val="90000"/>
                      </a:schemeClr>
                    </a:gs>
                    <a:gs pos="0">
                      <a:schemeClr val="bg2">
                        <a:lumMod val="90000"/>
                      </a:schemeClr>
                    </a:gs>
                  </a:gsLst>
                  <a:lin ang="5400000" scaled="1"/>
                </a:gra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446093B-1F4E-411D-BBE2-66787E74F661}"/>
                </a:ext>
              </a:extLst>
            </p:cNvPr>
            <p:cNvSpPr txBox="1"/>
            <p:nvPr/>
          </p:nvSpPr>
          <p:spPr>
            <a:xfrm>
              <a:off x="8415535" y="2317091"/>
              <a:ext cx="20954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pc="-150" dirty="0">
                  <a:solidFill>
                    <a:schemeClr val="bg1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소제목을 입력해 주세요</a:t>
              </a:r>
              <a:r>
                <a:rPr lang="en-US" altLang="ko-KR" spc="-150" dirty="0">
                  <a:solidFill>
                    <a:schemeClr val="bg1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.</a:t>
              </a:r>
              <a:endParaRPr lang="ko-KR" altLang="en-US" spc="-15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17D256E-2C58-4F73-82C1-D7D27501EDE3}"/>
                </a:ext>
              </a:extLst>
            </p:cNvPr>
            <p:cNvSpPr txBox="1"/>
            <p:nvPr/>
          </p:nvSpPr>
          <p:spPr>
            <a:xfrm>
              <a:off x="8415535" y="2686424"/>
              <a:ext cx="1800493" cy="10245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·  </a:t>
              </a:r>
              <a:r>
                <a:rPr lang="ko-KR" altLang="en-US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소주제를 입력하세요</a:t>
              </a: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·  </a:t>
              </a:r>
              <a:r>
                <a:rPr lang="ko-KR" altLang="en-US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소주제를 입력하세요</a:t>
              </a: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.</a:t>
              </a:r>
              <a:endParaRPr lang="ko-KR" altLang="en-US" sz="14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·  </a:t>
              </a:r>
              <a:r>
                <a:rPr lang="ko-KR" altLang="en-US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소주제를 입력하세요</a:t>
              </a: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.</a:t>
              </a:r>
              <a:endParaRPr lang="ko-KR" altLang="en-US" sz="14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ACF49AC6-2011-474F-8D46-5139619C26CC}"/>
                </a:ext>
              </a:extLst>
            </p:cNvPr>
            <p:cNvCxnSpPr>
              <a:cxnSpLocks/>
            </p:cNvCxnSpPr>
            <p:nvPr/>
          </p:nvCxnSpPr>
          <p:spPr>
            <a:xfrm>
              <a:off x="7858066" y="2770623"/>
              <a:ext cx="438150" cy="0"/>
            </a:xfrm>
            <a:prstGeom prst="line">
              <a:avLst/>
            </a:prstGeom>
            <a:ln w="19050" cap="rnd" cmpd="sng">
              <a:solidFill>
                <a:schemeClr val="bg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00939F2E-91C8-4118-9F9C-3C6538C28731}"/>
              </a:ext>
            </a:extLst>
          </p:cNvPr>
          <p:cNvGrpSpPr/>
          <p:nvPr/>
        </p:nvGrpSpPr>
        <p:grpSpPr>
          <a:xfrm>
            <a:off x="7236110" y="2872015"/>
            <a:ext cx="2817670" cy="1547796"/>
            <a:chOff x="7693310" y="2163204"/>
            <a:chExt cx="2817670" cy="154779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7737EF6-CE99-4CF6-8293-7B0A6E73873D}"/>
                </a:ext>
              </a:extLst>
            </p:cNvPr>
            <p:cNvSpPr txBox="1"/>
            <p:nvPr/>
          </p:nvSpPr>
          <p:spPr>
            <a:xfrm>
              <a:off x="7693310" y="2163204"/>
              <a:ext cx="7457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3600" spc="-150" dirty="0">
                  <a:gradFill>
                    <a:gsLst>
                      <a:gs pos="50000">
                        <a:schemeClr val="bg2"/>
                      </a:gs>
                      <a:gs pos="100000">
                        <a:schemeClr val="bg2">
                          <a:lumMod val="90000"/>
                        </a:schemeClr>
                      </a:gs>
                      <a:gs pos="0">
                        <a:schemeClr val="bg2">
                          <a:lumMod val="90000"/>
                        </a:schemeClr>
                      </a:gs>
                    </a:gsLst>
                    <a:lin ang="5400000" scaled="1"/>
                  </a:gradFill>
                  <a:latin typeface="Pretendard ExtraBold" panose="02000903000000020004" pitchFamily="50" charset="-127"/>
                  <a:ea typeface="Pretendard ExtraBold" panose="02000903000000020004" pitchFamily="50" charset="-127"/>
                  <a:cs typeface="Pretendard ExtraBold" panose="02000903000000020004" pitchFamily="50" charset="-127"/>
                </a:rPr>
                <a:t>02</a:t>
              </a:r>
              <a:endParaRPr lang="ko-KR" altLang="en-US" sz="3600" spc="-150" dirty="0">
                <a:gradFill>
                  <a:gsLst>
                    <a:gs pos="50000">
                      <a:schemeClr val="bg2"/>
                    </a:gs>
                    <a:gs pos="100000">
                      <a:schemeClr val="bg2">
                        <a:lumMod val="90000"/>
                      </a:schemeClr>
                    </a:gs>
                    <a:gs pos="0">
                      <a:schemeClr val="bg2">
                        <a:lumMod val="90000"/>
                      </a:schemeClr>
                    </a:gs>
                  </a:gsLst>
                  <a:lin ang="5400000" scaled="1"/>
                </a:gra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F2E8E6-67FF-4555-AE9D-D7940A83D3E0}"/>
                </a:ext>
              </a:extLst>
            </p:cNvPr>
            <p:cNvSpPr txBox="1"/>
            <p:nvPr/>
          </p:nvSpPr>
          <p:spPr>
            <a:xfrm>
              <a:off x="8415535" y="2317091"/>
              <a:ext cx="20954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pc="-150" dirty="0">
                  <a:solidFill>
                    <a:schemeClr val="bg1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소제목을 입력해 주세요</a:t>
              </a:r>
              <a:r>
                <a:rPr lang="en-US" altLang="ko-KR" spc="-150" dirty="0">
                  <a:solidFill>
                    <a:schemeClr val="bg1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.</a:t>
              </a:r>
              <a:endParaRPr lang="ko-KR" altLang="en-US" spc="-15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75F88A9-8F7D-4970-A45C-0A33625EA3D9}"/>
                </a:ext>
              </a:extLst>
            </p:cNvPr>
            <p:cNvSpPr txBox="1"/>
            <p:nvPr/>
          </p:nvSpPr>
          <p:spPr>
            <a:xfrm>
              <a:off x="8415535" y="2686424"/>
              <a:ext cx="1800493" cy="10245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·  </a:t>
              </a:r>
              <a:r>
                <a:rPr lang="ko-KR" altLang="en-US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소주제를 입력하세요</a:t>
              </a: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·  </a:t>
              </a:r>
              <a:r>
                <a:rPr lang="ko-KR" altLang="en-US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소주제를 입력하세요</a:t>
              </a: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.</a:t>
              </a:r>
              <a:endParaRPr lang="ko-KR" altLang="en-US" sz="14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·  </a:t>
              </a:r>
              <a:r>
                <a:rPr lang="ko-KR" altLang="en-US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소주제를 입력하세요</a:t>
              </a: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.</a:t>
              </a:r>
              <a:endParaRPr lang="ko-KR" altLang="en-US" sz="14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E32AB5F-1A9D-4474-AEA1-902AF55DC49D}"/>
                </a:ext>
              </a:extLst>
            </p:cNvPr>
            <p:cNvCxnSpPr>
              <a:cxnSpLocks/>
            </p:cNvCxnSpPr>
            <p:nvPr/>
          </p:nvCxnSpPr>
          <p:spPr>
            <a:xfrm>
              <a:off x="7858066" y="2770623"/>
              <a:ext cx="438150" cy="0"/>
            </a:xfrm>
            <a:prstGeom prst="line">
              <a:avLst/>
            </a:prstGeom>
            <a:ln w="19050" cap="rnd" cmpd="sng">
              <a:solidFill>
                <a:schemeClr val="bg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3784681-6EED-4017-8234-1555313855BE}"/>
              </a:ext>
            </a:extLst>
          </p:cNvPr>
          <p:cNvGrpSpPr/>
          <p:nvPr/>
        </p:nvGrpSpPr>
        <p:grpSpPr>
          <a:xfrm>
            <a:off x="7236911" y="4584911"/>
            <a:ext cx="2816869" cy="1547796"/>
            <a:chOff x="7694111" y="2163204"/>
            <a:chExt cx="2816869" cy="154779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994312E-F1AB-4D58-ADEF-6A2E3C850DD6}"/>
                </a:ext>
              </a:extLst>
            </p:cNvPr>
            <p:cNvSpPr txBox="1"/>
            <p:nvPr/>
          </p:nvSpPr>
          <p:spPr>
            <a:xfrm>
              <a:off x="7694111" y="2163204"/>
              <a:ext cx="7585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3600" spc="-150" dirty="0">
                  <a:gradFill>
                    <a:gsLst>
                      <a:gs pos="50000">
                        <a:schemeClr val="bg2"/>
                      </a:gs>
                      <a:gs pos="100000">
                        <a:schemeClr val="bg2">
                          <a:lumMod val="90000"/>
                        </a:schemeClr>
                      </a:gs>
                      <a:gs pos="0">
                        <a:schemeClr val="bg2">
                          <a:lumMod val="90000"/>
                        </a:schemeClr>
                      </a:gs>
                    </a:gsLst>
                    <a:lin ang="5400000" scaled="1"/>
                  </a:gradFill>
                  <a:latin typeface="Pretendard ExtraBold" panose="02000903000000020004" pitchFamily="50" charset="-127"/>
                  <a:ea typeface="Pretendard ExtraBold" panose="02000903000000020004" pitchFamily="50" charset="-127"/>
                  <a:cs typeface="Pretendard ExtraBold" panose="02000903000000020004" pitchFamily="50" charset="-127"/>
                </a:rPr>
                <a:t>03</a:t>
              </a:r>
              <a:endParaRPr lang="ko-KR" altLang="en-US" sz="3600" spc="-150" dirty="0">
                <a:gradFill>
                  <a:gsLst>
                    <a:gs pos="50000">
                      <a:schemeClr val="bg2"/>
                    </a:gs>
                    <a:gs pos="100000">
                      <a:schemeClr val="bg2">
                        <a:lumMod val="90000"/>
                      </a:schemeClr>
                    </a:gs>
                    <a:gs pos="0">
                      <a:schemeClr val="bg2">
                        <a:lumMod val="90000"/>
                      </a:schemeClr>
                    </a:gs>
                  </a:gsLst>
                  <a:lin ang="5400000" scaled="1"/>
                </a:gra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5A22580-991B-47C5-B3E5-55638E8863E8}"/>
                </a:ext>
              </a:extLst>
            </p:cNvPr>
            <p:cNvSpPr txBox="1"/>
            <p:nvPr/>
          </p:nvSpPr>
          <p:spPr>
            <a:xfrm>
              <a:off x="8415535" y="2317091"/>
              <a:ext cx="20954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pc="-150" dirty="0">
                  <a:solidFill>
                    <a:schemeClr val="bg1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소제목을 입력해 주세요</a:t>
              </a:r>
              <a:r>
                <a:rPr lang="en-US" altLang="ko-KR" spc="-150" dirty="0">
                  <a:solidFill>
                    <a:schemeClr val="bg1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.</a:t>
              </a:r>
              <a:endParaRPr lang="ko-KR" altLang="en-US" spc="-150" dirty="0">
                <a:solidFill>
                  <a:schemeClr val="bg1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3AB8F7B-CDA1-4CA0-95EA-81E97CF3BF6A}"/>
                </a:ext>
              </a:extLst>
            </p:cNvPr>
            <p:cNvSpPr txBox="1"/>
            <p:nvPr/>
          </p:nvSpPr>
          <p:spPr>
            <a:xfrm>
              <a:off x="8415535" y="2686424"/>
              <a:ext cx="1800493" cy="10245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·  </a:t>
              </a:r>
              <a:r>
                <a:rPr lang="ko-KR" altLang="en-US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소주제를 입력하세요</a:t>
              </a: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·  </a:t>
              </a:r>
              <a:r>
                <a:rPr lang="ko-KR" altLang="en-US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소주제를 입력하세요</a:t>
              </a: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.</a:t>
              </a:r>
              <a:endParaRPr lang="ko-KR" altLang="en-US" sz="14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·  </a:t>
              </a:r>
              <a:r>
                <a:rPr lang="ko-KR" altLang="en-US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소주제를 입력하세요</a:t>
              </a:r>
              <a:r>
                <a:rPr lang="en-US" altLang="ko-KR" sz="14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.</a:t>
              </a:r>
              <a:endParaRPr lang="ko-KR" altLang="en-US" sz="14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D70370BF-5371-41ED-8190-D685F9BB9526}"/>
                </a:ext>
              </a:extLst>
            </p:cNvPr>
            <p:cNvCxnSpPr>
              <a:cxnSpLocks/>
            </p:cNvCxnSpPr>
            <p:nvPr/>
          </p:nvCxnSpPr>
          <p:spPr>
            <a:xfrm>
              <a:off x="7858066" y="2770623"/>
              <a:ext cx="438150" cy="0"/>
            </a:xfrm>
            <a:prstGeom prst="line">
              <a:avLst/>
            </a:prstGeom>
            <a:ln w="19050" cap="rnd" cmpd="sng">
              <a:solidFill>
                <a:schemeClr val="bg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4ACF15C-B9B0-4C27-A800-A9D80E5C1CE3}"/>
              </a:ext>
            </a:extLst>
          </p:cNvPr>
          <p:cNvSpPr txBox="1"/>
          <p:nvPr/>
        </p:nvSpPr>
        <p:spPr>
          <a:xfrm>
            <a:off x="598138" y="6079971"/>
            <a:ext cx="1750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bg1">
                    <a:alpha val="7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www.eyehosp.co.kr</a:t>
            </a:r>
            <a:endParaRPr lang="ko-KR" altLang="en-US" sz="1400" dirty="0">
              <a:solidFill>
                <a:schemeClr val="bg1">
                  <a:alpha val="7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831D8EA3-F970-4584-BC8C-44AA5692E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546" y="439474"/>
            <a:ext cx="1740316" cy="369332"/>
          </a:xfrm>
          <a:prstGeom prst="rect">
            <a:avLst/>
          </a:prstGeom>
        </p:spPr>
      </p:pic>
      <p:sp>
        <p:nvSpPr>
          <p:cNvPr id="28" name="슬라이드 번호 개체 틀 35">
            <a:extLst>
              <a:ext uri="{FF2B5EF4-FFF2-40B4-BE49-F238E27FC236}">
                <a16:creationId xmlns:a16="http://schemas.microsoft.com/office/drawing/2014/main" id="{0EB87915-B1C7-4293-8B7F-0AC2A7483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7971" y="6191291"/>
            <a:ext cx="2743200" cy="365125"/>
          </a:xfrm>
        </p:spPr>
        <p:txBody>
          <a:bodyPr/>
          <a:lstStyle/>
          <a:p>
            <a:fld id="{EA602D27-4C0F-473A-AA6D-F8881EE054B7}" type="slidenum">
              <a:rPr lang="ko-KR" altLang="en-US" smtClean="0">
                <a:solidFill>
                  <a:schemeClr val="bg1"/>
                </a:solidFill>
                <a:latin typeface="Pretendard ExtraLight" panose="02000303000000020004" pitchFamily="50" charset="-127"/>
                <a:ea typeface="Pretendard ExtraLight" panose="02000303000000020004" pitchFamily="50" charset="-127"/>
                <a:cs typeface="Pretendard ExtraLight" panose="02000303000000020004" pitchFamily="50" charset="-127"/>
              </a:rPr>
              <a:t>2</a:t>
            </a:fld>
            <a:endParaRPr lang="ko-KR" altLang="en-US" dirty="0">
              <a:solidFill>
                <a:schemeClr val="bg1"/>
              </a:solidFill>
              <a:latin typeface="Pretendard ExtraLight" panose="02000303000000020004" pitchFamily="50" charset="-127"/>
              <a:ea typeface="Pretendard ExtraLight" panose="02000303000000020004" pitchFamily="50" charset="-127"/>
              <a:cs typeface="Pretendard ExtraLight" panose="020003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525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17D256E-2C58-4F73-82C1-D7D27501EDE3}"/>
              </a:ext>
            </a:extLst>
          </p:cNvPr>
          <p:cNvSpPr txBox="1"/>
          <p:nvPr/>
        </p:nvSpPr>
        <p:spPr>
          <a:xfrm>
            <a:off x="598138" y="3501310"/>
            <a:ext cx="1800493" cy="10245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·  </a:t>
            </a:r>
            <a:r>
              <a:rPr lang="ko-KR" altLang="en-US" sz="14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소주제를 입력하세요</a:t>
            </a:r>
            <a:r>
              <a:rPr lang="en-US" altLang="ko-KR" sz="14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·  </a:t>
            </a:r>
            <a:r>
              <a:rPr lang="ko-KR" altLang="en-US" sz="14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소주제를 입력하세요</a:t>
            </a:r>
            <a:r>
              <a:rPr lang="en-US" altLang="ko-KR" sz="14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ko-KR" altLang="en-US" sz="1400" dirty="0">
              <a:solidFill>
                <a:schemeClr val="bg1"/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·  </a:t>
            </a:r>
            <a:r>
              <a:rPr lang="ko-KR" altLang="en-US" sz="14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소주제를 입력하세요</a:t>
            </a:r>
            <a:r>
              <a:rPr lang="en-US" altLang="ko-KR" sz="14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ko-KR" altLang="en-US" sz="1400" dirty="0">
              <a:solidFill>
                <a:schemeClr val="bg1"/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B6B4128-2488-4B3D-81D2-BB1D9377A52E}"/>
              </a:ext>
            </a:extLst>
          </p:cNvPr>
          <p:cNvSpPr txBox="1"/>
          <p:nvPr/>
        </p:nvSpPr>
        <p:spPr>
          <a:xfrm>
            <a:off x="598138" y="2659559"/>
            <a:ext cx="48622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소제목을 입력하세요</a:t>
            </a:r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.</a:t>
            </a:r>
            <a:endParaRPr lang="ko-KR" altLang="en-US" sz="440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1819AF-6C28-46A8-B14C-24D84A3ED958}"/>
              </a:ext>
            </a:extLst>
          </p:cNvPr>
          <p:cNvSpPr txBox="1"/>
          <p:nvPr/>
        </p:nvSpPr>
        <p:spPr>
          <a:xfrm>
            <a:off x="598138" y="470252"/>
            <a:ext cx="2536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bg1">
                    <a:alpha val="7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DAEGU CHEIL EYE HOSPITAL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3474F4-C9FE-4982-85F8-6F55C7CE90E6}"/>
              </a:ext>
            </a:extLst>
          </p:cNvPr>
          <p:cNvSpPr txBox="1"/>
          <p:nvPr/>
        </p:nvSpPr>
        <p:spPr>
          <a:xfrm>
            <a:off x="598138" y="874322"/>
            <a:ext cx="976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spc="300" dirty="0">
                <a:gradFill>
                  <a:gsLst>
                    <a:gs pos="50000">
                      <a:schemeClr val="bg2"/>
                    </a:gs>
                    <a:gs pos="100000">
                      <a:schemeClr val="bg2">
                        <a:lumMod val="90000"/>
                      </a:schemeClr>
                    </a:gs>
                    <a:gs pos="0">
                      <a:schemeClr val="bg2">
                        <a:lumMod val="90000"/>
                      </a:schemeClr>
                    </a:gs>
                  </a:gsLst>
                  <a:lin ang="5400000" scaled="1"/>
                </a:gra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01</a:t>
            </a:r>
            <a:endParaRPr lang="ko-KR" altLang="en-US" sz="4800" spc="300" dirty="0">
              <a:gradFill>
                <a:gsLst>
                  <a:gs pos="50000">
                    <a:schemeClr val="bg2"/>
                  </a:gs>
                  <a:gs pos="100000">
                    <a:schemeClr val="bg2">
                      <a:lumMod val="90000"/>
                    </a:schemeClr>
                  </a:gs>
                  <a:gs pos="0">
                    <a:schemeClr val="bg2">
                      <a:lumMod val="90000"/>
                    </a:schemeClr>
                  </a:gs>
                </a:gsLst>
                <a:lin ang="5400000" scaled="1"/>
              </a:gra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74771E-4152-40C9-A790-CF3BF4141A3E}"/>
              </a:ext>
            </a:extLst>
          </p:cNvPr>
          <p:cNvSpPr txBox="1"/>
          <p:nvPr/>
        </p:nvSpPr>
        <p:spPr>
          <a:xfrm>
            <a:off x="598138" y="6079971"/>
            <a:ext cx="1750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bg1">
                    <a:alpha val="7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www.eyehosp.co.kr</a:t>
            </a:r>
            <a:endParaRPr lang="ko-KR" altLang="en-US" sz="1400" dirty="0">
              <a:solidFill>
                <a:schemeClr val="bg1">
                  <a:alpha val="7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79AD8F95-F7EF-4AF1-AB99-BB2F5B77E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546" y="439474"/>
            <a:ext cx="1740316" cy="369332"/>
          </a:xfrm>
          <a:prstGeom prst="rect">
            <a:avLst/>
          </a:prstGeom>
        </p:spPr>
      </p:pic>
      <p:sp>
        <p:nvSpPr>
          <p:cNvPr id="14" name="슬라이드 번호 개체 틀 35">
            <a:extLst>
              <a:ext uri="{FF2B5EF4-FFF2-40B4-BE49-F238E27FC236}">
                <a16:creationId xmlns:a16="http://schemas.microsoft.com/office/drawing/2014/main" id="{1D22278C-1368-45A2-B50A-0A7DF5B14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7971" y="6191291"/>
            <a:ext cx="2743200" cy="365125"/>
          </a:xfrm>
        </p:spPr>
        <p:txBody>
          <a:bodyPr/>
          <a:lstStyle/>
          <a:p>
            <a:fld id="{EA602D27-4C0F-473A-AA6D-F8881EE054B7}" type="slidenum">
              <a:rPr lang="ko-KR" altLang="en-US" smtClean="0">
                <a:solidFill>
                  <a:schemeClr val="bg1"/>
                </a:solidFill>
                <a:latin typeface="Pretendard ExtraLight" panose="02000303000000020004" pitchFamily="50" charset="-127"/>
                <a:ea typeface="Pretendard ExtraLight" panose="02000303000000020004" pitchFamily="50" charset="-127"/>
                <a:cs typeface="Pretendard ExtraLight" panose="02000303000000020004" pitchFamily="50" charset="-127"/>
              </a:rPr>
              <a:t>3</a:t>
            </a:fld>
            <a:endParaRPr lang="ko-KR" altLang="en-US" dirty="0">
              <a:solidFill>
                <a:schemeClr val="bg1"/>
              </a:solidFill>
              <a:latin typeface="Pretendard ExtraLight" panose="02000303000000020004" pitchFamily="50" charset="-127"/>
              <a:ea typeface="Pretendard ExtraLight" panose="02000303000000020004" pitchFamily="50" charset="-127"/>
              <a:cs typeface="Pretendard ExtraLight" panose="020003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4546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2132DBC-8EA9-4486-8AA6-EB6646084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53546" y="484146"/>
            <a:ext cx="1740316" cy="412445"/>
          </a:xfrm>
          <a:prstGeom prst="rect">
            <a:avLst/>
          </a:prstGeom>
        </p:spPr>
      </p:pic>
      <p:grpSp>
        <p:nvGrpSpPr>
          <p:cNvPr id="34" name="그룹 33">
            <a:extLst>
              <a:ext uri="{FF2B5EF4-FFF2-40B4-BE49-F238E27FC236}">
                <a16:creationId xmlns:a16="http://schemas.microsoft.com/office/drawing/2014/main" id="{341D8DFF-51E9-4F8C-87B5-6F730C55D74C}"/>
              </a:ext>
            </a:extLst>
          </p:cNvPr>
          <p:cNvGrpSpPr/>
          <p:nvPr/>
        </p:nvGrpSpPr>
        <p:grpSpPr>
          <a:xfrm>
            <a:off x="0" y="0"/>
            <a:ext cx="838200" cy="6858000"/>
            <a:chOff x="0" y="0"/>
            <a:chExt cx="838200" cy="6858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AA672867-13F3-4F93-A4A9-E41DB9CAE4B3}"/>
                </a:ext>
              </a:extLst>
            </p:cNvPr>
            <p:cNvSpPr/>
            <p:nvPr/>
          </p:nvSpPr>
          <p:spPr>
            <a:xfrm>
              <a:off x="0" y="0"/>
              <a:ext cx="838200" cy="6858000"/>
            </a:xfrm>
            <a:prstGeom prst="rect">
              <a:avLst/>
            </a:prstGeom>
            <a:gradFill>
              <a:gsLst>
                <a:gs pos="100000">
                  <a:srgbClr val="008077"/>
                </a:gs>
                <a:gs pos="0">
                  <a:srgbClr val="00996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F51C28-9077-4335-A785-ED049C52405F}"/>
                </a:ext>
              </a:extLst>
            </p:cNvPr>
            <p:cNvSpPr txBox="1"/>
            <p:nvPr/>
          </p:nvSpPr>
          <p:spPr>
            <a:xfrm rot="16200000">
              <a:off x="-1798815" y="3275112"/>
              <a:ext cx="44358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spc="600" dirty="0">
                  <a:solidFill>
                    <a:schemeClr val="bg1">
                      <a:alpha val="30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DAEGU CHEIL EYE HOSPITAL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A10617A-9F38-4F09-8279-A48526DD359B}"/>
              </a:ext>
            </a:extLst>
          </p:cNvPr>
          <p:cNvSpPr txBox="1"/>
          <p:nvPr/>
        </p:nvSpPr>
        <p:spPr>
          <a:xfrm>
            <a:off x="5242241" y="3219423"/>
            <a:ext cx="1707519" cy="419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bg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내용을 입력하세요</a:t>
            </a: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ko-KR" altLang="en-US" sz="1600" dirty="0">
              <a:solidFill>
                <a:schemeClr val="bg1">
                  <a:lumMod val="5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9625A3CD-E62A-4D3A-B15B-0309CEA839E2}"/>
              </a:ext>
            </a:extLst>
          </p:cNvPr>
          <p:cNvGrpSpPr/>
          <p:nvPr/>
        </p:nvGrpSpPr>
        <p:grpSpPr>
          <a:xfrm>
            <a:off x="1172358" y="484146"/>
            <a:ext cx="5189260" cy="916672"/>
            <a:chOff x="1172358" y="484146"/>
            <a:chExt cx="5189260" cy="9166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FB1EC64-1C44-4C80-92A1-B872C1BAC3BC}"/>
                </a:ext>
              </a:extLst>
            </p:cNvPr>
            <p:cNvSpPr txBox="1"/>
            <p:nvPr/>
          </p:nvSpPr>
          <p:spPr>
            <a:xfrm>
              <a:off x="1241306" y="484146"/>
              <a:ext cx="51203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spc="-150" dirty="0">
                  <a:solidFill>
                    <a:srgbClr val="009B63"/>
                  </a:solidFill>
                  <a:latin typeface="Pretendard ExtraBold" panose="02000903000000020004" pitchFamily="50" charset="-127"/>
                  <a:ea typeface="Pretendard ExtraBold" panose="02000903000000020004" pitchFamily="50" charset="-127"/>
                  <a:cs typeface="Pretendard ExtraBold" panose="02000903000000020004" pitchFamily="50" charset="-127"/>
                </a:rPr>
                <a:t>슬라이드의 타이틀을 입력하세요</a:t>
              </a:r>
              <a:r>
                <a:rPr lang="en-US" altLang="ko-KR" sz="3200" spc="-150" dirty="0">
                  <a:solidFill>
                    <a:srgbClr val="009B63"/>
                  </a:solidFill>
                  <a:latin typeface="Pretendard ExtraBold" panose="02000903000000020004" pitchFamily="50" charset="-127"/>
                  <a:ea typeface="Pretendard ExtraBold" panose="02000903000000020004" pitchFamily="50" charset="-127"/>
                  <a:cs typeface="Pretendard ExtraBold" panose="02000903000000020004" pitchFamily="50" charset="-127"/>
                </a:rPr>
                <a:t>.</a:t>
              </a:r>
              <a:endParaRPr lang="ko-KR" altLang="en-US" sz="3200" spc="-150" dirty="0">
                <a:solidFill>
                  <a:srgbClr val="009B63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26BB8C8-BA23-4FFC-8776-D73CCDE9AE45}"/>
                </a:ext>
              </a:extLst>
            </p:cNvPr>
            <p:cNvSpPr txBox="1"/>
            <p:nvPr/>
          </p:nvSpPr>
          <p:spPr>
            <a:xfrm>
              <a:off x="1262413" y="981664"/>
              <a:ext cx="2113079" cy="419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chemeClr val="bg1">
                      <a:lumMod val="50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요약 설명을 입력하세요</a:t>
              </a:r>
              <a:r>
                <a:rPr lang="en-US" altLang="ko-KR" sz="1600" dirty="0">
                  <a:solidFill>
                    <a:schemeClr val="bg1">
                      <a:lumMod val="50000"/>
                    </a:schemeClr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.</a:t>
              </a:r>
              <a:endParaRPr lang="ko-KR" altLang="en-US" sz="1600" dirty="0">
                <a:solidFill>
                  <a:schemeClr val="bg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0D6AFDC4-9F24-4106-A5AF-3F1FF1D7DEE0}"/>
                </a:ext>
              </a:extLst>
            </p:cNvPr>
            <p:cNvCxnSpPr>
              <a:cxnSpLocks/>
            </p:cNvCxnSpPr>
            <p:nvPr/>
          </p:nvCxnSpPr>
          <p:spPr>
            <a:xfrm>
              <a:off x="1172358" y="588698"/>
              <a:ext cx="0" cy="708553"/>
            </a:xfrm>
            <a:prstGeom prst="line">
              <a:avLst/>
            </a:prstGeom>
            <a:ln w="38100" cap="rnd" cmpd="sng">
              <a:solidFill>
                <a:srgbClr val="008077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슬라이드 번호 개체 틀 35">
            <a:extLst>
              <a:ext uri="{FF2B5EF4-FFF2-40B4-BE49-F238E27FC236}">
                <a16:creationId xmlns:a16="http://schemas.microsoft.com/office/drawing/2014/main" id="{8F3A619B-63BA-4780-BFAA-93CB2F35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7971" y="6191291"/>
            <a:ext cx="2743200" cy="365125"/>
          </a:xfrm>
        </p:spPr>
        <p:txBody>
          <a:bodyPr/>
          <a:lstStyle/>
          <a:p>
            <a:fld id="{EA602D27-4C0F-473A-AA6D-F8881EE054B7}" type="slidenum">
              <a:rPr lang="ko-KR" altLang="en-US" smtClean="0">
                <a:solidFill>
                  <a:srgbClr val="008077"/>
                </a:solidFill>
                <a:latin typeface="Pretendard ExtraLight" panose="02000303000000020004" pitchFamily="50" charset="-127"/>
                <a:ea typeface="Pretendard ExtraLight" panose="02000303000000020004" pitchFamily="50" charset="-127"/>
                <a:cs typeface="Pretendard ExtraLight" panose="02000303000000020004" pitchFamily="50" charset="-127"/>
              </a:rPr>
              <a:t>4</a:t>
            </a:fld>
            <a:endParaRPr lang="ko-KR" altLang="en-US" dirty="0">
              <a:solidFill>
                <a:srgbClr val="008077"/>
              </a:solidFill>
              <a:latin typeface="Pretendard ExtraLight" panose="02000303000000020004" pitchFamily="50" charset="-127"/>
              <a:ea typeface="Pretendard ExtraLight" panose="02000303000000020004" pitchFamily="50" charset="-127"/>
              <a:cs typeface="Pretendard ExtraLight" panose="020003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5586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슬라이드 번호 개체 틀 35">
            <a:extLst>
              <a:ext uri="{FF2B5EF4-FFF2-40B4-BE49-F238E27FC236}">
                <a16:creationId xmlns:a16="http://schemas.microsoft.com/office/drawing/2014/main" id="{8F3A619B-63BA-4780-BFAA-93CB2F35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7971" y="6191291"/>
            <a:ext cx="2743200" cy="365125"/>
          </a:xfrm>
        </p:spPr>
        <p:txBody>
          <a:bodyPr/>
          <a:lstStyle/>
          <a:p>
            <a:fld id="{EA602D27-4C0F-473A-AA6D-F8881EE054B7}" type="slidenum">
              <a:rPr lang="ko-KR" altLang="en-US" smtClean="0">
                <a:solidFill>
                  <a:schemeClr val="bg1"/>
                </a:solidFill>
                <a:latin typeface="Pretendard ExtraLight" panose="02000303000000020004" pitchFamily="50" charset="-127"/>
                <a:ea typeface="Pretendard ExtraLight" panose="02000303000000020004" pitchFamily="50" charset="-127"/>
                <a:cs typeface="Pretendard ExtraLight" panose="02000303000000020004" pitchFamily="50" charset="-127"/>
              </a:rPr>
              <a:t>5</a:t>
            </a:fld>
            <a:endParaRPr lang="ko-KR" altLang="en-US" dirty="0">
              <a:solidFill>
                <a:schemeClr val="bg1"/>
              </a:solidFill>
              <a:latin typeface="Pretendard ExtraLight" panose="02000303000000020004" pitchFamily="50" charset="-127"/>
              <a:ea typeface="Pretendard ExtraLight" panose="02000303000000020004" pitchFamily="50" charset="-127"/>
              <a:cs typeface="Pretendard ExtraLight" panose="02000303000000020004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0CFF415-DDDB-43AF-A26B-D540240D1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802" y="439312"/>
            <a:ext cx="1737679" cy="46204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0ADCBA0-CB8B-4D36-B46A-8CFA03324708}"/>
              </a:ext>
            </a:extLst>
          </p:cNvPr>
          <p:cNvSpPr txBox="1"/>
          <p:nvPr/>
        </p:nvSpPr>
        <p:spPr>
          <a:xfrm>
            <a:off x="5242241" y="3219423"/>
            <a:ext cx="1707519" cy="419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내용을 입력하세요</a:t>
            </a:r>
            <a:r>
              <a:rPr lang="en-US" altLang="ko-KR" sz="16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ko-KR" altLang="en-US" sz="1600" dirty="0">
              <a:solidFill>
                <a:schemeClr val="bg1"/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1302096B-9043-45DB-AF93-C0FEC4A3B027}"/>
              </a:ext>
            </a:extLst>
          </p:cNvPr>
          <p:cNvGrpSpPr/>
          <p:nvPr/>
        </p:nvGrpSpPr>
        <p:grpSpPr>
          <a:xfrm>
            <a:off x="0" y="0"/>
            <a:ext cx="838200" cy="6858000"/>
            <a:chOff x="0" y="0"/>
            <a:chExt cx="838200" cy="6858000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D580B92-3020-46B6-83B3-06D8E2ABAA27}"/>
                </a:ext>
              </a:extLst>
            </p:cNvPr>
            <p:cNvSpPr/>
            <p:nvPr/>
          </p:nvSpPr>
          <p:spPr>
            <a:xfrm>
              <a:off x="0" y="0"/>
              <a:ext cx="838200" cy="6858000"/>
            </a:xfrm>
            <a:prstGeom prst="rect">
              <a:avLst/>
            </a:prstGeom>
            <a:gradFill>
              <a:gsLst>
                <a:gs pos="100000">
                  <a:srgbClr val="008077"/>
                </a:gs>
                <a:gs pos="0">
                  <a:srgbClr val="00996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950218-44AE-4B1A-92CB-DF63CB37C898}"/>
                </a:ext>
              </a:extLst>
            </p:cNvPr>
            <p:cNvSpPr txBox="1"/>
            <p:nvPr/>
          </p:nvSpPr>
          <p:spPr>
            <a:xfrm rot="16200000">
              <a:off x="-1798815" y="3275112"/>
              <a:ext cx="44358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spc="600" dirty="0">
                  <a:solidFill>
                    <a:schemeClr val="bg1">
                      <a:alpha val="30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DAEGU CHEIL EYE HOSPITAL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772A9688-4267-460B-B2FC-DF85D064D233}"/>
              </a:ext>
            </a:extLst>
          </p:cNvPr>
          <p:cNvGrpSpPr/>
          <p:nvPr/>
        </p:nvGrpSpPr>
        <p:grpSpPr>
          <a:xfrm>
            <a:off x="1172358" y="484146"/>
            <a:ext cx="5189260" cy="916672"/>
            <a:chOff x="1172358" y="484146"/>
            <a:chExt cx="5189260" cy="91667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1030A7-139F-4F7F-A7C8-CB476446CEA0}"/>
                </a:ext>
              </a:extLst>
            </p:cNvPr>
            <p:cNvSpPr txBox="1"/>
            <p:nvPr/>
          </p:nvSpPr>
          <p:spPr>
            <a:xfrm>
              <a:off x="1241306" y="484146"/>
              <a:ext cx="51203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spc="-150" dirty="0">
                  <a:solidFill>
                    <a:schemeClr val="bg1"/>
                  </a:solidFill>
                  <a:latin typeface="Pretendard ExtraBold" panose="02000903000000020004" pitchFamily="50" charset="-127"/>
                  <a:ea typeface="Pretendard ExtraBold" panose="02000903000000020004" pitchFamily="50" charset="-127"/>
                  <a:cs typeface="Pretendard ExtraBold" panose="02000903000000020004" pitchFamily="50" charset="-127"/>
                </a:rPr>
                <a:t>슬라이드의 타이틀을 입력하세요</a:t>
              </a:r>
              <a:r>
                <a:rPr lang="en-US" altLang="ko-KR" sz="3200" spc="-150" dirty="0">
                  <a:solidFill>
                    <a:schemeClr val="bg1"/>
                  </a:solidFill>
                  <a:latin typeface="Pretendard ExtraBold" panose="02000903000000020004" pitchFamily="50" charset="-127"/>
                  <a:ea typeface="Pretendard ExtraBold" panose="02000903000000020004" pitchFamily="50" charset="-127"/>
                  <a:cs typeface="Pretendard ExtraBold" panose="02000903000000020004" pitchFamily="50" charset="-127"/>
                </a:rPr>
                <a:t>.</a:t>
              </a:r>
              <a:endParaRPr lang="ko-KR" altLang="en-US" sz="3200" spc="-15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76A6E4-61AF-4F2E-AB3E-742C2479B377}"/>
                </a:ext>
              </a:extLst>
            </p:cNvPr>
            <p:cNvSpPr txBox="1"/>
            <p:nvPr/>
          </p:nvSpPr>
          <p:spPr>
            <a:xfrm>
              <a:off x="1262413" y="981664"/>
              <a:ext cx="2113079" cy="419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요약 설명을 입력하세요</a:t>
              </a:r>
              <a:r>
                <a:rPr lang="en-US" altLang="ko-KR" sz="16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.</a:t>
              </a:r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50A2BD05-729E-4B14-AC8E-A3E4484877E3}"/>
                </a:ext>
              </a:extLst>
            </p:cNvPr>
            <p:cNvCxnSpPr>
              <a:cxnSpLocks/>
            </p:cNvCxnSpPr>
            <p:nvPr/>
          </p:nvCxnSpPr>
          <p:spPr>
            <a:xfrm>
              <a:off x="1172358" y="588698"/>
              <a:ext cx="0" cy="708553"/>
            </a:xfrm>
            <a:prstGeom prst="line">
              <a:avLst/>
            </a:prstGeom>
            <a:ln w="38100" cap="rnd" cmpd="sng">
              <a:solidFill>
                <a:srgbClr val="008077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9405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슬라이드 번호 개체 틀 35">
            <a:extLst>
              <a:ext uri="{FF2B5EF4-FFF2-40B4-BE49-F238E27FC236}">
                <a16:creationId xmlns:a16="http://schemas.microsoft.com/office/drawing/2014/main" id="{8F3A619B-63BA-4780-BFAA-93CB2F35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7971" y="6191291"/>
            <a:ext cx="2743200" cy="365125"/>
          </a:xfrm>
        </p:spPr>
        <p:txBody>
          <a:bodyPr/>
          <a:lstStyle/>
          <a:p>
            <a:fld id="{EA602D27-4C0F-473A-AA6D-F8881EE054B7}" type="slidenum">
              <a:rPr lang="ko-KR" altLang="en-US" smtClean="0">
                <a:solidFill>
                  <a:schemeClr val="bg1"/>
                </a:solidFill>
                <a:latin typeface="Pretendard ExtraLight" panose="02000303000000020004" pitchFamily="50" charset="-127"/>
                <a:ea typeface="Pretendard ExtraLight" panose="02000303000000020004" pitchFamily="50" charset="-127"/>
                <a:cs typeface="Pretendard ExtraLight" panose="02000303000000020004" pitchFamily="50" charset="-127"/>
              </a:rPr>
              <a:t>6</a:t>
            </a:fld>
            <a:endParaRPr lang="ko-KR" altLang="en-US" dirty="0">
              <a:solidFill>
                <a:schemeClr val="bg1"/>
              </a:solidFill>
              <a:latin typeface="Pretendard ExtraLight" panose="02000303000000020004" pitchFamily="50" charset="-127"/>
              <a:ea typeface="Pretendard ExtraLight" panose="02000303000000020004" pitchFamily="50" charset="-127"/>
              <a:cs typeface="Pretendard ExtraLight" panose="02000303000000020004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0CFF415-DDDB-43AF-A26B-D540240D1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802" y="439312"/>
            <a:ext cx="1737679" cy="46204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0ADCBA0-CB8B-4D36-B46A-8CFA03324708}"/>
              </a:ext>
            </a:extLst>
          </p:cNvPr>
          <p:cNvSpPr txBox="1"/>
          <p:nvPr/>
        </p:nvSpPr>
        <p:spPr>
          <a:xfrm>
            <a:off x="5242241" y="3219423"/>
            <a:ext cx="1707519" cy="419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내용을 입력하세요</a:t>
            </a:r>
            <a:r>
              <a:rPr lang="en-US" altLang="ko-KR" sz="16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ko-KR" altLang="en-US" sz="1600" dirty="0">
              <a:solidFill>
                <a:schemeClr val="bg1"/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1302096B-9043-45DB-AF93-C0FEC4A3B027}"/>
              </a:ext>
            </a:extLst>
          </p:cNvPr>
          <p:cNvGrpSpPr/>
          <p:nvPr/>
        </p:nvGrpSpPr>
        <p:grpSpPr>
          <a:xfrm>
            <a:off x="0" y="0"/>
            <a:ext cx="838200" cy="6858000"/>
            <a:chOff x="0" y="0"/>
            <a:chExt cx="838200" cy="6858000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DD580B92-3020-46B6-83B3-06D8E2ABAA27}"/>
                </a:ext>
              </a:extLst>
            </p:cNvPr>
            <p:cNvSpPr/>
            <p:nvPr/>
          </p:nvSpPr>
          <p:spPr>
            <a:xfrm>
              <a:off x="0" y="0"/>
              <a:ext cx="838200" cy="6858000"/>
            </a:xfrm>
            <a:prstGeom prst="rect">
              <a:avLst/>
            </a:prstGeom>
            <a:gradFill>
              <a:gsLst>
                <a:gs pos="100000">
                  <a:srgbClr val="008077"/>
                </a:gs>
                <a:gs pos="0">
                  <a:srgbClr val="00996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950218-44AE-4B1A-92CB-DF63CB37C898}"/>
                </a:ext>
              </a:extLst>
            </p:cNvPr>
            <p:cNvSpPr txBox="1"/>
            <p:nvPr/>
          </p:nvSpPr>
          <p:spPr>
            <a:xfrm rot="16200000">
              <a:off x="-1798815" y="3275112"/>
              <a:ext cx="44358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spc="600" dirty="0">
                  <a:solidFill>
                    <a:schemeClr val="bg1">
                      <a:alpha val="30000"/>
                    </a:schemeClr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DAEGU CHEIL EYE HOSPITAL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772A9688-4267-460B-B2FC-DF85D064D233}"/>
              </a:ext>
            </a:extLst>
          </p:cNvPr>
          <p:cNvGrpSpPr/>
          <p:nvPr/>
        </p:nvGrpSpPr>
        <p:grpSpPr>
          <a:xfrm>
            <a:off x="1172358" y="484146"/>
            <a:ext cx="5189260" cy="916672"/>
            <a:chOff x="1172358" y="484146"/>
            <a:chExt cx="5189260" cy="91667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1030A7-139F-4F7F-A7C8-CB476446CEA0}"/>
                </a:ext>
              </a:extLst>
            </p:cNvPr>
            <p:cNvSpPr txBox="1"/>
            <p:nvPr/>
          </p:nvSpPr>
          <p:spPr>
            <a:xfrm>
              <a:off x="1241306" y="484146"/>
              <a:ext cx="51203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spc="-150" dirty="0">
                  <a:solidFill>
                    <a:schemeClr val="bg1"/>
                  </a:solidFill>
                  <a:latin typeface="Pretendard ExtraBold" panose="02000903000000020004" pitchFamily="50" charset="-127"/>
                  <a:ea typeface="Pretendard ExtraBold" panose="02000903000000020004" pitchFamily="50" charset="-127"/>
                  <a:cs typeface="Pretendard ExtraBold" panose="02000903000000020004" pitchFamily="50" charset="-127"/>
                </a:rPr>
                <a:t>슬라이드의 타이틀을 입력하세요</a:t>
              </a:r>
              <a:r>
                <a:rPr lang="en-US" altLang="ko-KR" sz="3200" spc="-150" dirty="0">
                  <a:solidFill>
                    <a:schemeClr val="bg1"/>
                  </a:solidFill>
                  <a:latin typeface="Pretendard ExtraBold" panose="02000903000000020004" pitchFamily="50" charset="-127"/>
                  <a:ea typeface="Pretendard ExtraBold" panose="02000903000000020004" pitchFamily="50" charset="-127"/>
                  <a:cs typeface="Pretendard ExtraBold" panose="02000903000000020004" pitchFamily="50" charset="-127"/>
                </a:rPr>
                <a:t>.</a:t>
              </a:r>
              <a:endParaRPr lang="ko-KR" altLang="en-US" sz="3200" spc="-15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76A6E4-61AF-4F2E-AB3E-742C2479B377}"/>
                </a:ext>
              </a:extLst>
            </p:cNvPr>
            <p:cNvSpPr txBox="1"/>
            <p:nvPr/>
          </p:nvSpPr>
          <p:spPr>
            <a:xfrm>
              <a:off x="1262413" y="981664"/>
              <a:ext cx="2113079" cy="419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요약 설명을 입력하세요</a:t>
              </a:r>
              <a:r>
                <a:rPr lang="en-US" altLang="ko-KR" sz="1600" dirty="0">
                  <a:solidFill>
                    <a:schemeClr val="bg1"/>
                  </a:solidFill>
                  <a:latin typeface="Pretendard Light" panose="02000403000000020004" pitchFamily="50" charset="-127"/>
                  <a:ea typeface="Pretendard Light" panose="02000403000000020004" pitchFamily="50" charset="-127"/>
                  <a:cs typeface="Pretendard Light" panose="02000403000000020004" pitchFamily="50" charset="-127"/>
                </a:rPr>
                <a:t>.</a:t>
              </a:r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50A2BD05-729E-4B14-AC8E-A3E4484877E3}"/>
                </a:ext>
              </a:extLst>
            </p:cNvPr>
            <p:cNvCxnSpPr>
              <a:cxnSpLocks/>
            </p:cNvCxnSpPr>
            <p:nvPr/>
          </p:nvCxnSpPr>
          <p:spPr>
            <a:xfrm>
              <a:off x="1172358" y="588698"/>
              <a:ext cx="0" cy="708553"/>
            </a:xfrm>
            <a:prstGeom prst="line">
              <a:avLst/>
            </a:prstGeom>
            <a:ln w="38100" cap="rnd" cmpd="sng">
              <a:solidFill>
                <a:srgbClr val="008077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3550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F51C28-9077-4335-A785-ED049C52405F}"/>
              </a:ext>
            </a:extLst>
          </p:cNvPr>
          <p:cNvSpPr txBox="1"/>
          <p:nvPr/>
        </p:nvSpPr>
        <p:spPr>
          <a:xfrm>
            <a:off x="3878084" y="1383277"/>
            <a:ext cx="4435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spc="600" dirty="0">
                <a:solidFill>
                  <a:schemeClr val="tx1">
                    <a:lumMod val="95000"/>
                    <a:lumOff val="5000"/>
                    <a:alpha val="3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DAEGU CHEIL EYE HOSPITAL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B1EC64-1C44-4C80-92A1-B872C1BAC3BC}"/>
              </a:ext>
            </a:extLst>
          </p:cNvPr>
          <p:cNvSpPr txBox="1"/>
          <p:nvPr/>
        </p:nvSpPr>
        <p:spPr>
          <a:xfrm>
            <a:off x="3535844" y="752749"/>
            <a:ext cx="5120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spc="-150" dirty="0">
                <a:solidFill>
                  <a:srgbClr val="009964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슬라이드의 타이틀을 입력하세요</a:t>
            </a:r>
            <a:r>
              <a:rPr lang="en-US" altLang="ko-KR" sz="3200" spc="-150" dirty="0">
                <a:solidFill>
                  <a:srgbClr val="009964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.</a:t>
            </a:r>
            <a:endParaRPr lang="ko-KR" altLang="en-US" sz="3200" spc="-150" dirty="0">
              <a:solidFill>
                <a:srgbClr val="009964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AEC341-0DE0-413C-A709-3DEEEB6B6DF6}"/>
              </a:ext>
            </a:extLst>
          </p:cNvPr>
          <p:cNvSpPr txBox="1"/>
          <p:nvPr/>
        </p:nvSpPr>
        <p:spPr>
          <a:xfrm>
            <a:off x="598138" y="6079971"/>
            <a:ext cx="1750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rgbClr val="008077">
                    <a:alpha val="70000"/>
                  </a:srgb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www.eyehosp.co.kr</a:t>
            </a:r>
            <a:endParaRPr lang="ko-KR" altLang="en-US" sz="1400" dirty="0">
              <a:solidFill>
                <a:srgbClr val="008077">
                  <a:alpha val="70000"/>
                </a:srgb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ADCBA0-CB8B-4D36-B46A-8CFA03324708}"/>
              </a:ext>
            </a:extLst>
          </p:cNvPr>
          <p:cNvSpPr txBox="1"/>
          <p:nvPr/>
        </p:nvSpPr>
        <p:spPr>
          <a:xfrm>
            <a:off x="5242241" y="3219423"/>
            <a:ext cx="1707519" cy="419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내용을 입력하세요</a:t>
            </a:r>
            <a:r>
              <a:rPr lang="en-US" altLang="ko-KR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ko-KR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C93CD8A-2B8B-4E0A-BD39-FADCEBF0F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53546" y="484146"/>
            <a:ext cx="1740316" cy="412445"/>
          </a:xfrm>
          <a:prstGeom prst="rect">
            <a:avLst/>
          </a:prstGeom>
        </p:spPr>
      </p:pic>
      <p:sp>
        <p:nvSpPr>
          <p:cNvPr id="10" name="슬라이드 번호 개체 틀 35">
            <a:extLst>
              <a:ext uri="{FF2B5EF4-FFF2-40B4-BE49-F238E27FC236}">
                <a16:creationId xmlns:a16="http://schemas.microsoft.com/office/drawing/2014/main" id="{026DBA80-E586-4D3E-BD87-286BF66F9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7971" y="6191291"/>
            <a:ext cx="2743200" cy="365125"/>
          </a:xfrm>
        </p:spPr>
        <p:txBody>
          <a:bodyPr/>
          <a:lstStyle/>
          <a:p>
            <a:fld id="{EA602D27-4C0F-473A-AA6D-F8881EE054B7}" type="slidenum">
              <a:rPr lang="ko-KR" altLang="en-US" smtClean="0">
                <a:solidFill>
                  <a:srgbClr val="008077"/>
                </a:solidFill>
                <a:latin typeface="Pretendard ExtraLight" panose="02000303000000020004" pitchFamily="50" charset="-127"/>
                <a:ea typeface="Pretendard ExtraLight" panose="02000303000000020004" pitchFamily="50" charset="-127"/>
                <a:cs typeface="Pretendard ExtraLight" panose="02000303000000020004" pitchFamily="50" charset="-127"/>
              </a:rPr>
              <a:t>7</a:t>
            </a:fld>
            <a:endParaRPr lang="ko-KR" altLang="en-US" dirty="0">
              <a:solidFill>
                <a:srgbClr val="008077"/>
              </a:solidFill>
              <a:latin typeface="Pretendard ExtraLight" panose="02000303000000020004" pitchFamily="50" charset="-127"/>
              <a:ea typeface="Pretendard ExtraLight" panose="02000303000000020004" pitchFamily="50" charset="-127"/>
              <a:cs typeface="Pretendard ExtraLight" panose="020003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2176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F51C28-9077-4335-A785-ED049C52405F}"/>
              </a:ext>
            </a:extLst>
          </p:cNvPr>
          <p:cNvSpPr txBox="1"/>
          <p:nvPr/>
        </p:nvSpPr>
        <p:spPr>
          <a:xfrm>
            <a:off x="3878084" y="1383277"/>
            <a:ext cx="4435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spc="600" dirty="0">
                <a:solidFill>
                  <a:schemeClr val="bg1">
                    <a:alpha val="3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DAEGU CHEIL EYE HOSPITAL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B1EC64-1C44-4C80-92A1-B872C1BAC3BC}"/>
              </a:ext>
            </a:extLst>
          </p:cNvPr>
          <p:cNvSpPr txBox="1"/>
          <p:nvPr/>
        </p:nvSpPr>
        <p:spPr>
          <a:xfrm>
            <a:off x="3535844" y="752749"/>
            <a:ext cx="5120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spc="-15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슬라이드의 타이틀을 입력하세요</a:t>
            </a:r>
            <a:r>
              <a:rPr lang="en-US" altLang="ko-KR" sz="3200" spc="-15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.</a:t>
            </a:r>
            <a:endParaRPr lang="ko-KR" altLang="en-US" sz="3200" spc="-15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36" name="슬라이드 번호 개체 틀 35">
            <a:extLst>
              <a:ext uri="{FF2B5EF4-FFF2-40B4-BE49-F238E27FC236}">
                <a16:creationId xmlns:a16="http://schemas.microsoft.com/office/drawing/2014/main" id="{8F3A619B-63BA-4780-BFAA-93CB2F35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7971" y="6191291"/>
            <a:ext cx="2743200" cy="365125"/>
          </a:xfrm>
        </p:spPr>
        <p:txBody>
          <a:bodyPr/>
          <a:lstStyle/>
          <a:p>
            <a:fld id="{EA602D27-4C0F-473A-AA6D-F8881EE054B7}" type="slidenum">
              <a:rPr lang="ko-KR" altLang="en-US" smtClean="0">
                <a:solidFill>
                  <a:schemeClr val="bg1"/>
                </a:solidFill>
                <a:latin typeface="Pretendard ExtraLight" panose="02000303000000020004" pitchFamily="50" charset="-127"/>
                <a:ea typeface="Pretendard ExtraLight" panose="02000303000000020004" pitchFamily="50" charset="-127"/>
                <a:cs typeface="Pretendard ExtraLight" panose="02000303000000020004" pitchFamily="50" charset="-127"/>
              </a:rPr>
              <a:t>8</a:t>
            </a:fld>
            <a:endParaRPr lang="ko-KR" altLang="en-US" dirty="0">
              <a:solidFill>
                <a:schemeClr val="bg1"/>
              </a:solidFill>
              <a:latin typeface="Pretendard ExtraLight" panose="02000303000000020004" pitchFamily="50" charset="-127"/>
              <a:ea typeface="Pretendard ExtraLight" panose="02000303000000020004" pitchFamily="50" charset="-127"/>
              <a:cs typeface="Pretendard ExtraLight" panose="02000303000000020004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0CFF415-DDDB-43AF-A26B-D540240D1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802" y="439312"/>
            <a:ext cx="1737679" cy="46204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4AEC341-0DE0-413C-A709-3DEEEB6B6DF6}"/>
              </a:ext>
            </a:extLst>
          </p:cNvPr>
          <p:cNvSpPr txBox="1"/>
          <p:nvPr/>
        </p:nvSpPr>
        <p:spPr>
          <a:xfrm>
            <a:off x="598138" y="6079971"/>
            <a:ext cx="1750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bg1">
                    <a:alpha val="7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www.eyehosp.co.kr</a:t>
            </a:r>
            <a:endParaRPr lang="ko-KR" altLang="en-US" sz="1400" dirty="0">
              <a:solidFill>
                <a:schemeClr val="bg1">
                  <a:alpha val="7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ADCBA0-CB8B-4D36-B46A-8CFA03324708}"/>
              </a:ext>
            </a:extLst>
          </p:cNvPr>
          <p:cNvSpPr txBox="1"/>
          <p:nvPr/>
        </p:nvSpPr>
        <p:spPr>
          <a:xfrm>
            <a:off x="5242241" y="3219423"/>
            <a:ext cx="1707519" cy="419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내용을 입력하세요</a:t>
            </a:r>
            <a:r>
              <a:rPr lang="en-US" altLang="ko-KR" sz="16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ko-KR" altLang="en-US" sz="1600" dirty="0">
              <a:solidFill>
                <a:schemeClr val="bg1"/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2573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F51C28-9077-4335-A785-ED049C52405F}"/>
              </a:ext>
            </a:extLst>
          </p:cNvPr>
          <p:cNvSpPr txBox="1"/>
          <p:nvPr/>
        </p:nvSpPr>
        <p:spPr>
          <a:xfrm>
            <a:off x="3878084" y="1383277"/>
            <a:ext cx="4435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spc="600" dirty="0">
                <a:solidFill>
                  <a:schemeClr val="bg1">
                    <a:alpha val="3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DAEGU CHEIL EYE HOSPITAL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B1EC64-1C44-4C80-92A1-B872C1BAC3BC}"/>
              </a:ext>
            </a:extLst>
          </p:cNvPr>
          <p:cNvSpPr txBox="1"/>
          <p:nvPr/>
        </p:nvSpPr>
        <p:spPr>
          <a:xfrm>
            <a:off x="3535844" y="752749"/>
            <a:ext cx="5120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spc="-15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슬라이드의 타이틀을 입력하세요</a:t>
            </a:r>
            <a:r>
              <a:rPr lang="en-US" altLang="ko-KR" sz="3200" spc="-15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.</a:t>
            </a:r>
            <a:endParaRPr lang="ko-KR" altLang="en-US" sz="3200" spc="-15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36" name="슬라이드 번호 개체 틀 35">
            <a:extLst>
              <a:ext uri="{FF2B5EF4-FFF2-40B4-BE49-F238E27FC236}">
                <a16:creationId xmlns:a16="http://schemas.microsoft.com/office/drawing/2014/main" id="{8F3A619B-63BA-4780-BFAA-93CB2F35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7971" y="6191291"/>
            <a:ext cx="2743200" cy="365125"/>
          </a:xfrm>
        </p:spPr>
        <p:txBody>
          <a:bodyPr/>
          <a:lstStyle/>
          <a:p>
            <a:fld id="{EA602D27-4C0F-473A-AA6D-F8881EE054B7}" type="slidenum">
              <a:rPr lang="ko-KR" altLang="en-US" smtClean="0">
                <a:solidFill>
                  <a:schemeClr val="bg1"/>
                </a:solidFill>
                <a:latin typeface="Pretendard ExtraLight" panose="02000303000000020004" pitchFamily="50" charset="-127"/>
                <a:ea typeface="Pretendard ExtraLight" panose="02000303000000020004" pitchFamily="50" charset="-127"/>
                <a:cs typeface="Pretendard ExtraLight" panose="02000303000000020004" pitchFamily="50" charset="-127"/>
              </a:rPr>
              <a:t>9</a:t>
            </a:fld>
            <a:endParaRPr lang="ko-KR" altLang="en-US" dirty="0">
              <a:solidFill>
                <a:schemeClr val="bg1"/>
              </a:solidFill>
              <a:latin typeface="Pretendard ExtraLight" panose="02000303000000020004" pitchFamily="50" charset="-127"/>
              <a:ea typeface="Pretendard ExtraLight" panose="02000303000000020004" pitchFamily="50" charset="-127"/>
              <a:cs typeface="Pretendard ExtraLight" panose="02000303000000020004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0CFF415-DDDB-43AF-A26B-D540240D1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802" y="439312"/>
            <a:ext cx="1737679" cy="46204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4AEC341-0DE0-413C-A709-3DEEEB6B6DF6}"/>
              </a:ext>
            </a:extLst>
          </p:cNvPr>
          <p:cNvSpPr txBox="1"/>
          <p:nvPr/>
        </p:nvSpPr>
        <p:spPr>
          <a:xfrm>
            <a:off x="598138" y="6079971"/>
            <a:ext cx="1750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solidFill>
                  <a:schemeClr val="bg1">
                    <a:alpha val="7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www.eyehosp.co.kr</a:t>
            </a:r>
            <a:endParaRPr lang="ko-KR" altLang="en-US" sz="1400" dirty="0">
              <a:solidFill>
                <a:schemeClr val="bg1">
                  <a:alpha val="7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ADCBA0-CB8B-4D36-B46A-8CFA03324708}"/>
              </a:ext>
            </a:extLst>
          </p:cNvPr>
          <p:cNvSpPr txBox="1"/>
          <p:nvPr/>
        </p:nvSpPr>
        <p:spPr>
          <a:xfrm>
            <a:off x="5242241" y="3219423"/>
            <a:ext cx="1707519" cy="419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내용을 입력하세요</a:t>
            </a:r>
            <a:r>
              <a:rPr lang="en-US" altLang="ko-KR" sz="16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ko-KR" altLang="en-US" sz="1600" dirty="0">
              <a:solidFill>
                <a:schemeClr val="bg1"/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2369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B1EC64-1C44-4C80-92A1-B872C1BAC3BC}"/>
              </a:ext>
            </a:extLst>
          </p:cNvPr>
          <p:cNvSpPr txBox="1"/>
          <p:nvPr/>
        </p:nvSpPr>
        <p:spPr>
          <a:xfrm>
            <a:off x="3930987" y="3020498"/>
            <a:ext cx="43300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7200" spc="-15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감사합니다</a:t>
            </a:r>
            <a:r>
              <a:rPr lang="en-US" altLang="ko-KR" sz="7200" spc="-150" dirty="0"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.</a:t>
            </a:r>
            <a:endParaRPr lang="ko-KR" altLang="en-US" sz="7200" spc="-150" dirty="0">
              <a:solidFill>
                <a:schemeClr val="bg1"/>
              </a:solidFill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F51C28-9077-4335-A785-ED049C52405F}"/>
              </a:ext>
            </a:extLst>
          </p:cNvPr>
          <p:cNvSpPr txBox="1"/>
          <p:nvPr/>
        </p:nvSpPr>
        <p:spPr>
          <a:xfrm>
            <a:off x="3878085" y="6090884"/>
            <a:ext cx="4435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spc="600" dirty="0">
                <a:solidFill>
                  <a:schemeClr val="bg1">
                    <a:alpha val="30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DAEGU CHEIL EYE HOSPITAL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11F3340-5221-4F0E-9180-C376CF7A6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1" y="2216596"/>
            <a:ext cx="2539997" cy="67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802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224</Words>
  <Application>Microsoft Office PowerPoint</Application>
  <PresentationFormat>와이드스크린</PresentationFormat>
  <Paragraphs>66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Pretendard Black</vt:lpstr>
      <vt:lpstr>Pretendard Medium</vt:lpstr>
      <vt:lpstr>Arial</vt:lpstr>
      <vt:lpstr>Pretendard Light</vt:lpstr>
      <vt:lpstr>Pretendard ExtraLight</vt:lpstr>
      <vt:lpstr>Pretendard ExtraBold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doh0831@outlook.com</dc:creator>
  <cp:lastModifiedBy>JH</cp:lastModifiedBy>
  <cp:revision>44</cp:revision>
  <dcterms:created xsi:type="dcterms:W3CDTF">2026-03-17T02:39:40Z</dcterms:created>
  <dcterms:modified xsi:type="dcterms:W3CDTF">2026-09-29T06:03:57Z</dcterms:modified>
</cp:coreProperties>
</file>